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9144000" cy="6858000" type="screen4x3"/>
  <p:notesSz cx="6858000" cy="9144000"/>
  <p:photoAlbum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17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0515F-FBD9-45F3-9F2F-8F241FFFFA5A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A29B4-C10B-442D-81FA-C58F5C8E9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8526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0515F-FBD9-45F3-9F2F-8F241FFFFA5A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A29B4-C10B-442D-81FA-C58F5C8E9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417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0515F-FBD9-45F3-9F2F-8F241FFFFA5A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A29B4-C10B-442D-81FA-C58F5C8E9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55928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0515F-FBD9-45F3-9F2F-8F241FFFFA5A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A29B4-C10B-442D-81FA-C58F5C8E9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2660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0515F-FBD9-45F3-9F2F-8F241FFFFA5A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A29B4-C10B-442D-81FA-C58F5C8E9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588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0515F-FBD9-45F3-9F2F-8F241FFFFA5A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A29B4-C10B-442D-81FA-C58F5C8E9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4023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0515F-FBD9-45F3-9F2F-8F241FFFFA5A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A29B4-C10B-442D-81FA-C58F5C8E9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6010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0515F-FBD9-45F3-9F2F-8F241FFFFA5A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A29B4-C10B-442D-81FA-C58F5C8E9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1385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0515F-FBD9-45F3-9F2F-8F241FFFFA5A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A29B4-C10B-442D-81FA-C58F5C8E9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2761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0515F-FBD9-45F3-9F2F-8F241FFFFA5A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A29B4-C10B-442D-81FA-C58F5C8E9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6500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0515F-FBD9-45F3-9F2F-8F241FFFFA5A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A29B4-C10B-442D-81FA-C58F5C8E9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4428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E0515F-FBD9-45F3-9F2F-8F241FFFFA5A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1A29B4-C10B-442D-81FA-C58F5C8E96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8864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0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50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10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973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1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372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12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45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13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000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14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043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02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82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03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472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04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5" y="0"/>
            <a:ext cx="9150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62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05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407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06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349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07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416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08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10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09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830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화면 슬라이드 쇼(4:3)</PresentationFormat>
  <Paragraphs>0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Joshua</dc:creator>
  <cp:lastModifiedBy>Joshua</cp:lastModifiedBy>
  <cp:revision>1</cp:revision>
  <dcterms:created xsi:type="dcterms:W3CDTF">2016-03-12T17:00:07Z</dcterms:created>
  <dcterms:modified xsi:type="dcterms:W3CDTF">2016-03-12T17:00:37Z</dcterms:modified>
</cp:coreProperties>
</file>

<file path=docProps/thumbnail.jpeg>
</file>